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BABAB"/>
    <a:srgbClr val="E8E8E8"/>
    <a:srgbClr val="541108"/>
    <a:srgbClr val="8A1D0D"/>
    <a:srgbClr val="F5D3CF"/>
    <a:srgbClr val="F1BEB9"/>
    <a:srgbClr val="D63C2B"/>
    <a:srgbClr val="00436C"/>
    <a:srgbClr val="004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>
        <p:scale>
          <a:sx n="60" d="100"/>
          <a:sy n="60" d="100"/>
        </p:scale>
        <p:origin x="-1776" y="-2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1922" cy="10693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9394250"/>
            <a:ext cx="7591591" cy="129915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804041"/>
            <a:ext cx="7591591" cy="195037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2565" y="727239"/>
            <a:ext cx="69799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800" b="1" dirty="0">
                <a:solidFill>
                  <a:schemeClr val="bg1">
                    <a:lumMod val="95000"/>
                  </a:schemeClr>
                </a:solidFill>
                <a:effectLst>
                  <a:innerShdw blurRad="63500" dist="38100" dir="16200000">
                    <a:prstClr val="black">
                      <a:alpha val="47000"/>
                    </a:prstClr>
                  </a:innerShdw>
                </a:effectLst>
              </a:rPr>
              <a:t>Ваш</a:t>
            </a:r>
            <a:r>
              <a:rPr lang="ru-RU" sz="6800" b="1" i="1" dirty="0">
                <a:solidFill>
                  <a:srgbClr val="F5D3CF"/>
                </a:solidFill>
                <a:effectLst>
                  <a:innerShdw blurRad="63500" dist="38100" dir="16200000">
                    <a:prstClr val="black">
                      <a:alpha val="47000"/>
                    </a:prstClr>
                  </a:innerShdw>
                </a:effectLst>
              </a:rPr>
              <a:t> </a:t>
            </a:r>
            <a:r>
              <a:rPr lang="ru-RU" sz="6800" b="1" i="1" dirty="0">
                <a:solidFill>
                  <a:schemeClr val="bg1"/>
                </a:solidFill>
                <a:effectLst>
                  <a:innerShdw blurRad="63500" dist="38100" dir="16200000">
                    <a:prstClr val="black">
                      <a:alpha val="47000"/>
                    </a:prstClr>
                  </a:innerShdw>
                </a:effectLst>
              </a:rPr>
              <a:t>«заголовок»</a:t>
            </a:r>
            <a:endParaRPr lang="ru-RU" sz="6800" b="1" dirty="0">
              <a:solidFill>
                <a:schemeClr val="bg1"/>
              </a:solidFill>
              <a:effectLst>
                <a:innerShdw blurRad="63500" dist="38100" dir="16200000">
                  <a:prstClr val="black">
                    <a:alpha val="47000"/>
                  </a:prst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049" y="1689389"/>
            <a:ext cx="3394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bg1"/>
                </a:solidFill>
              </a:rPr>
              <a:t>захватывающее предложение по организации игры «Мафия» для </a:t>
            </a:r>
            <a:r>
              <a:rPr lang="ru-RU" sz="1800" i="1" dirty="0" err="1">
                <a:solidFill>
                  <a:schemeClr val="bg1"/>
                </a:solidFill>
              </a:rPr>
              <a:t>event</a:t>
            </a:r>
            <a:r>
              <a:rPr lang="ru-RU" sz="1800" i="1" dirty="0">
                <a:solidFill>
                  <a:schemeClr val="bg1"/>
                </a:solidFill>
              </a:rPr>
              <a:t>-агентств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241" y="9394250"/>
            <a:ext cx="264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наши клиенты: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0837" y="9653537"/>
            <a:ext cx="1298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/>
                </a:solidFill>
              </a:rPr>
              <a:t>тел.:</a:t>
            </a:r>
          </a:p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e-mail:</a:t>
            </a:r>
          </a:p>
          <a:p>
            <a:pPr algn="r"/>
            <a:r>
              <a:rPr lang="ru-RU" sz="1400" i="1" dirty="0" smtClean="0">
                <a:solidFill>
                  <a:schemeClr val="bg1"/>
                </a:solidFill>
              </a:rPr>
              <a:t>сайт: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5123" y="9653537"/>
            <a:ext cx="1582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(495) 226-74-30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art@prcomm.ru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www.kit5.ru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1" y="9853860"/>
            <a:ext cx="313747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29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Буяш</dc:creator>
  <cp:lastModifiedBy>Буяш</cp:lastModifiedBy>
  <cp:revision>27</cp:revision>
  <dcterms:created xsi:type="dcterms:W3CDTF">2011-06-17T23:30:18Z</dcterms:created>
  <dcterms:modified xsi:type="dcterms:W3CDTF">2011-06-20T22:16:46Z</dcterms:modified>
</cp:coreProperties>
</file>